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25E7F-A736-4108-A776-BCD73BDFA0D9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7420F-858F-4D75-B7C2-3078FF305D7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RamGBSo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History and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7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Years: Phrenology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271" y="1935163"/>
            <a:ext cx="3341458" cy="4389437"/>
          </a:xfrm>
        </p:spPr>
      </p:pic>
    </p:spTree>
    <p:extLst>
      <p:ext uri="{BB962C8B-B14F-4D97-AF65-F5344CB8AC3E}">
        <p14:creationId xmlns:p14="http://schemas.microsoft.com/office/powerpoint/2010/main" val="396505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Twain Test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1953419"/>
            <a:ext cx="2781300" cy="4352925"/>
          </a:xfrm>
        </p:spPr>
      </p:pic>
    </p:spTree>
    <p:extLst>
      <p:ext uri="{BB962C8B-B14F-4D97-AF65-F5344CB8AC3E}">
        <p14:creationId xmlns:p14="http://schemas.microsoft.com/office/powerpoint/2010/main" val="196966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Phineas Gage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478" y="2286000"/>
            <a:ext cx="6501204" cy="3733800"/>
          </a:xfrm>
        </p:spPr>
      </p:pic>
    </p:spTree>
    <p:extLst>
      <p:ext uri="{BB962C8B-B14F-4D97-AF65-F5344CB8AC3E}">
        <p14:creationId xmlns:p14="http://schemas.microsoft.com/office/powerpoint/2010/main" val="244003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Gage “was no longer Gage.”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Resolute</a:t>
            </a:r>
          </a:p>
          <a:p>
            <a:r>
              <a:rPr lang="en-US" dirty="0" smtClean="0"/>
              <a:t>Deferential</a:t>
            </a:r>
          </a:p>
          <a:p>
            <a:r>
              <a:rPr lang="en-US" dirty="0" smtClean="0"/>
              <a:t>“</a:t>
            </a:r>
            <a:r>
              <a:rPr lang="en-US" dirty="0"/>
              <a:t>smart, shrewd </a:t>
            </a:r>
            <a:r>
              <a:rPr lang="en-US" dirty="0" smtClean="0"/>
              <a:t>businessman”</a:t>
            </a:r>
          </a:p>
          <a:p>
            <a:r>
              <a:rPr lang="en-US" dirty="0" smtClean="0"/>
              <a:t>courteous </a:t>
            </a:r>
            <a:r>
              <a:rPr lang="en-US" dirty="0"/>
              <a:t>and </a:t>
            </a:r>
            <a:r>
              <a:rPr lang="en-US" dirty="0" smtClean="0"/>
              <a:t>reverent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Capricious</a:t>
            </a:r>
          </a:p>
          <a:p>
            <a:r>
              <a:rPr lang="en-US" dirty="0" smtClean="0"/>
              <a:t>Chafed at restraint to desires</a:t>
            </a:r>
          </a:p>
          <a:p>
            <a:r>
              <a:rPr lang="en-US" dirty="0" smtClean="0"/>
              <a:t>Lacked money sense</a:t>
            </a:r>
          </a:p>
          <a:p>
            <a:r>
              <a:rPr lang="en-US" dirty="0"/>
              <a:t>now “fitful [and] irreverent, indulging at times in the grossest profanity.”</a:t>
            </a:r>
          </a:p>
        </p:txBody>
      </p:sp>
    </p:spTree>
    <p:extLst>
      <p:ext uri="{BB962C8B-B14F-4D97-AF65-F5344CB8AC3E}">
        <p14:creationId xmlns:p14="http://schemas.microsoft.com/office/powerpoint/2010/main" val="418805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96578"/>
            <a:ext cx="5714999" cy="3918857"/>
          </a:xfrm>
        </p:spPr>
      </p:pic>
    </p:spTree>
    <p:extLst>
      <p:ext uri="{BB962C8B-B14F-4D97-AF65-F5344CB8AC3E}">
        <p14:creationId xmlns:p14="http://schemas.microsoft.com/office/powerpoint/2010/main" val="319412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this the whole story?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www.youtube.com/watch?v=flRamGBSoP4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0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Brain and mind are one </a:t>
            </a:r>
          </a:p>
          <a:p>
            <a:r>
              <a:rPr lang="en-US" sz="3500" dirty="0" smtClean="0"/>
              <a:t>Case studies are tricky to generalize</a:t>
            </a:r>
          </a:p>
          <a:p>
            <a:r>
              <a:rPr lang="en-US" sz="3500" dirty="0" smtClean="0"/>
              <a:t>Brain is amazingly resilient</a:t>
            </a:r>
          </a:p>
          <a:p>
            <a:r>
              <a:rPr lang="en-US" sz="3500" dirty="0" smtClean="0"/>
              <a:t>One of the first case studies to show concrete link (or did it?!?) </a:t>
            </a:r>
            <a:r>
              <a:rPr lang="en-US" sz="3500" smtClean="0"/>
              <a:t>between behavior and brain.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217211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108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Brain Science</vt:lpstr>
      <vt:lpstr>The Early Years: Phrenology</vt:lpstr>
      <vt:lpstr>Twain Test</vt:lpstr>
      <vt:lpstr>Phineas Gage</vt:lpstr>
      <vt:lpstr>Gage “was no longer Gage.”</vt:lpstr>
      <vt:lpstr>So What?</vt:lpstr>
      <vt:lpstr>But Wait</vt:lpstr>
      <vt:lpstr>Big Takeaways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Science</dc:title>
  <dc:creator>Lori Fisher</dc:creator>
  <cp:lastModifiedBy>Lori Fisher</cp:lastModifiedBy>
  <cp:revision>3</cp:revision>
  <dcterms:created xsi:type="dcterms:W3CDTF">2016-09-18T16:23:34Z</dcterms:created>
  <dcterms:modified xsi:type="dcterms:W3CDTF">2016-09-18T16:45:34Z</dcterms:modified>
</cp:coreProperties>
</file>